
<file path=[Content_Types].xml><?xml version="1.0" encoding="utf-8"?>
<Types xmlns="http://schemas.openxmlformats.org/package/2006/content-types">
  <Default Extension="bmp" ContentType="image/bmp"/>
  <Default Extension="gif" ContentType="image/gif"/>
  <Default Extension="jpeg" ContentType="image/jpg"/>
  <Default Extension="mov" ContentType="application/movie"/>
  <Default Extension="pdf" ContentType="application/pdf"/>
  <Default Extension="png" ContentType="image/png"/>
  <Default Extension="rels" ContentType="application/vnd.openxmlformats-package.relationships+xml"/>
  <Default Extension="tif" ContentType="image/tif"/>
  <Default Extension="vml" ContentType="application/vnd.openxmlformats-officedocument.vmlDrawing"/>
  <Default Extension="xlsx" ContentType="application/vnd.openxmlformats-officedocument.spreadsheetml.sheet"/>
  <Default Extension="xml" ContentType="application/xml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notesMasters/notesMaster1.xml" ContentType="application/vnd.openxmlformats-officedocument.presentationml.notesMaster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media/image1.jpeg" ContentType="image/jpeg"/>
  <Override PartName="/ppt/media/image2.jpeg" ContentType="image/jpeg"/>
  <Override PartName="/ppt/media/image3.jpeg" ContentType="image/jpeg"/>
  <Override PartName="/ppt/media/image4.jpeg" ContentType="image/jpeg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officeDocument" Target="ppt/presentation.xml"/><Relationship Id="rId2" Type="http://schemas.openxmlformats.org/officeDocument/2006/relationships/extended-properties" Target="docProps/app.xml"/><Relationship Id="rId1" Type="http://schemas.openxmlformats.org/package/2006/relationships/metadata/core-properties" Target="docProps/core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ldMasterIdLst>
    <p:sldMasterId id="2147483648" r:id="rId5"/>
  </p:sldMasterIdLst>
  <p:notesMasterIdLst>
    <p:notesMasterId r:id="rId7"/>
  </p:notesMasterIdLst>
  <p:sldIdLst>
    <p:sldId id="256" r:id="rId8"/>
    <p:sldId id="257" r:id="rId9"/>
    <p:sldId id="258" r:id="rId10"/>
    <p:sldId id="259" r:id="rId11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2438338" rtl="0" fontAlgn="auto" latinLnBrk="0" hangingPunct="0">
      <a:lnSpc>
        <a:spcPct val="90000"/>
      </a:lnSpc>
      <a:spcBef>
        <a:spcPts val="4500"/>
      </a:spcBef>
      <a:spcAft>
        <a:spcPts val="0"/>
      </a:spcAft>
      <a:buClrTx/>
      <a:buSzTx/>
      <a:buFontTx/>
      <a:buNone/>
      <a:tabLst/>
      <a:defRPr b="0" baseline="0" cap="none" i="0" spc="0" strike="noStrike" sz="48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Neue"/>
      </a:defRPr>
    </a:lvl1pPr>
    <a:lvl2pPr marL="0" marR="0" indent="457200" algn="l" defTabSz="2438338" rtl="0" fontAlgn="auto" latinLnBrk="0" hangingPunct="0">
      <a:lnSpc>
        <a:spcPct val="90000"/>
      </a:lnSpc>
      <a:spcBef>
        <a:spcPts val="4500"/>
      </a:spcBef>
      <a:spcAft>
        <a:spcPts val="0"/>
      </a:spcAft>
      <a:buClrTx/>
      <a:buSzTx/>
      <a:buFontTx/>
      <a:buNone/>
      <a:tabLst/>
      <a:defRPr b="0" baseline="0" cap="none" i="0" spc="0" strike="noStrike" sz="48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Neue"/>
      </a:defRPr>
    </a:lvl2pPr>
    <a:lvl3pPr marL="0" marR="0" indent="914400" algn="l" defTabSz="2438338" rtl="0" fontAlgn="auto" latinLnBrk="0" hangingPunct="0">
      <a:lnSpc>
        <a:spcPct val="90000"/>
      </a:lnSpc>
      <a:spcBef>
        <a:spcPts val="4500"/>
      </a:spcBef>
      <a:spcAft>
        <a:spcPts val="0"/>
      </a:spcAft>
      <a:buClrTx/>
      <a:buSzTx/>
      <a:buFontTx/>
      <a:buNone/>
      <a:tabLst/>
      <a:defRPr b="0" baseline="0" cap="none" i="0" spc="0" strike="noStrike" sz="48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Neue"/>
      </a:defRPr>
    </a:lvl3pPr>
    <a:lvl4pPr marL="0" marR="0" indent="1371600" algn="l" defTabSz="2438338" rtl="0" fontAlgn="auto" latinLnBrk="0" hangingPunct="0">
      <a:lnSpc>
        <a:spcPct val="90000"/>
      </a:lnSpc>
      <a:spcBef>
        <a:spcPts val="4500"/>
      </a:spcBef>
      <a:spcAft>
        <a:spcPts val="0"/>
      </a:spcAft>
      <a:buClrTx/>
      <a:buSzTx/>
      <a:buFontTx/>
      <a:buNone/>
      <a:tabLst/>
      <a:defRPr b="0" baseline="0" cap="none" i="0" spc="0" strike="noStrike" sz="48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Neue"/>
      </a:defRPr>
    </a:lvl4pPr>
    <a:lvl5pPr marL="0" marR="0" indent="1828800" algn="l" defTabSz="2438338" rtl="0" fontAlgn="auto" latinLnBrk="0" hangingPunct="0">
      <a:lnSpc>
        <a:spcPct val="90000"/>
      </a:lnSpc>
      <a:spcBef>
        <a:spcPts val="4500"/>
      </a:spcBef>
      <a:spcAft>
        <a:spcPts val="0"/>
      </a:spcAft>
      <a:buClrTx/>
      <a:buSzTx/>
      <a:buFontTx/>
      <a:buNone/>
      <a:tabLst/>
      <a:defRPr b="0" baseline="0" cap="none" i="0" spc="0" strike="noStrike" sz="48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Neue"/>
      </a:defRPr>
    </a:lvl5pPr>
    <a:lvl6pPr marL="0" marR="0" indent="2286000" algn="l" defTabSz="2438338" rtl="0" fontAlgn="auto" latinLnBrk="0" hangingPunct="0">
      <a:lnSpc>
        <a:spcPct val="90000"/>
      </a:lnSpc>
      <a:spcBef>
        <a:spcPts val="4500"/>
      </a:spcBef>
      <a:spcAft>
        <a:spcPts val="0"/>
      </a:spcAft>
      <a:buClrTx/>
      <a:buSzTx/>
      <a:buFontTx/>
      <a:buNone/>
      <a:tabLst/>
      <a:defRPr b="0" baseline="0" cap="none" i="0" spc="0" strike="noStrike" sz="48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Neue"/>
      </a:defRPr>
    </a:lvl6pPr>
    <a:lvl7pPr marL="0" marR="0" indent="2743200" algn="l" defTabSz="2438338" rtl="0" fontAlgn="auto" latinLnBrk="0" hangingPunct="0">
      <a:lnSpc>
        <a:spcPct val="90000"/>
      </a:lnSpc>
      <a:spcBef>
        <a:spcPts val="4500"/>
      </a:spcBef>
      <a:spcAft>
        <a:spcPts val="0"/>
      </a:spcAft>
      <a:buClrTx/>
      <a:buSzTx/>
      <a:buFontTx/>
      <a:buNone/>
      <a:tabLst/>
      <a:defRPr b="0" baseline="0" cap="none" i="0" spc="0" strike="noStrike" sz="48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Neue"/>
      </a:defRPr>
    </a:lvl7pPr>
    <a:lvl8pPr marL="0" marR="0" indent="3200400" algn="l" defTabSz="2438338" rtl="0" fontAlgn="auto" latinLnBrk="0" hangingPunct="0">
      <a:lnSpc>
        <a:spcPct val="90000"/>
      </a:lnSpc>
      <a:spcBef>
        <a:spcPts val="4500"/>
      </a:spcBef>
      <a:spcAft>
        <a:spcPts val="0"/>
      </a:spcAft>
      <a:buClrTx/>
      <a:buSzTx/>
      <a:buFontTx/>
      <a:buNone/>
      <a:tabLst/>
      <a:defRPr b="0" baseline="0" cap="none" i="0" spc="0" strike="noStrike" sz="48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Neue"/>
      </a:defRPr>
    </a:lvl8pPr>
    <a:lvl9pPr marL="0" marR="0" indent="3657600" algn="l" defTabSz="2438338" rtl="0" fontAlgn="auto" latinLnBrk="0" hangingPunct="0">
      <a:lnSpc>
        <a:spcPct val="90000"/>
      </a:lnSpc>
      <a:spcBef>
        <a:spcPts val="4500"/>
      </a:spcBef>
      <a:spcAft>
        <a:spcPts val="0"/>
      </a:spcAft>
      <a:buClrTx/>
      <a:buSzTx/>
      <a:buFontTx/>
      <a:buNone/>
      <a:tabLst/>
      <a:defRPr b="0" baseline="0" cap="none" i="0" spc="0" strike="noStrike" sz="48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Neue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E3E5E8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381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381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381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36773"/>
              </a:solidFill>
              <a:prstDash val="solid"/>
              <a:miter lim="400000"/>
            </a:ln>
          </a:left>
          <a:right>
            <a:ln w="12700" cap="flat">
              <a:solidFill>
                <a:srgbClr val="536773"/>
              </a:solidFill>
              <a:prstDash val="solid"/>
              <a:miter lim="400000"/>
            </a:ln>
          </a:right>
          <a:top>
            <a:ln w="12700" cap="flat">
              <a:solidFill>
                <a:srgbClr val="536773"/>
              </a:solidFill>
              <a:prstDash val="solid"/>
              <a:miter lim="400000"/>
            </a:ln>
          </a:top>
          <a:bottom>
            <a:ln w="12700" cap="flat">
              <a:solidFill>
                <a:srgbClr val="536773"/>
              </a:solidFill>
              <a:prstDash val="solid"/>
              <a:miter lim="400000"/>
            </a:ln>
          </a:bottom>
          <a:insideH>
            <a:ln w="12700" cap="flat">
              <a:solidFill>
                <a:srgbClr val="536773"/>
              </a:solidFill>
              <a:prstDash val="solid"/>
              <a:miter lim="400000"/>
            </a:ln>
          </a:insideH>
          <a:insideV>
            <a:ln w="12700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E3E5E8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536773"/>
              </a:solidFill>
              <a:prstDash val="solid"/>
              <a:miter lim="400000"/>
            </a:ln>
          </a:top>
          <a:bottom>
            <a:ln w="12700" cap="flat">
              <a:solidFill>
                <a:srgbClr val="536773"/>
              </a:solidFill>
              <a:prstDash val="solid"/>
              <a:miter lim="400000"/>
            </a:ln>
          </a:bottom>
          <a:insideH>
            <a:ln w="12700" cap="flat">
              <a:solidFill>
                <a:srgbClr val="536773"/>
              </a:solidFill>
              <a:prstDash val="solid"/>
              <a:miter lim="400000"/>
            </a:ln>
          </a:insideH>
          <a:insideV>
            <a:ln w="12700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36773"/>
              </a:solidFill>
              <a:prstDash val="solid"/>
              <a:miter lim="400000"/>
            </a:ln>
          </a:left>
          <a:right>
            <a:ln w="12700" cap="flat">
              <a:solidFill>
                <a:srgbClr val="536773"/>
              </a:solidFill>
              <a:prstDash val="solid"/>
              <a:miter lim="400000"/>
            </a:ln>
          </a:right>
          <a:top>
            <a:ln w="381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536773"/>
              </a:solidFill>
              <a:prstDash val="solid"/>
              <a:miter lim="400000"/>
            </a:ln>
          </a:insideH>
          <a:insideV>
            <a:ln w="12700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36773"/>
              </a:solidFill>
              <a:prstDash val="solid"/>
              <a:miter lim="400000"/>
            </a:ln>
          </a:left>
          <a:right>
            <a:ln w="12700" cap="flat">
              <a:solidFill>
                <a:srgbClr val="536773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536773"/>
              </a:solidFill>
              <a:prstDash val="solid"/>
              <a:miter lim="400000"/>
            </a:ln>
          </a:insideH>
          <a:insideV>
            <a:ln w="12700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solidFill>
            <a:schemeClr val="accent1">
              <a:lumOff val="16847"/>
            </a:schemeClr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838383"/>
              </a:solidFill>
              <a:prstDash val="solid"/>
              <a:miter lim="400000"/>
            </a:ln>
          </a:left>
          <a:right>
            <a:ln w="12700" cap="flat">
              <a:solidFill>
                <a:srgbClr val="838383"/>
              </a:solidFill>
              <a:prstDash val="solid"/>
              <a:miter lim="400000"/>
            </a:ln>
          </a:right>
          <a:top>
            <a:ln w="12700" cap="flat">
              <a:solidFill>
                <a:srgbClr val="838383"/>
              </a:solidFill>
              <a:prstDash val="solid"/>
              <a:miter lim="400000"/>
            </a:ln>
          </a:top>
          <a:bottom>
            <a:ln w="12700" cap="flat">
              <a:solidFill>
                <a:srgbClr val="838383"/>
              </a:solidFill>
              <a:prstDash val="solid"/>
              <a:miter lim="400000"/>
            </a:ln>
          </a:bottom>
          <a:insideH>
            <a:ln w="12700" cap="flat">
              <a:solidFill>
                <a:srgbClr val="838383"/>
              </a:solidFill>
              <a:prstDash val="solid"/>
              <a:miter lim="400000"/>
            </a:ln>
          </a:insideH>
          <a:insideV>
            <a:ln w="12700" cap="flat">
              <a:solidFill>
                <a:srgbClr val="838383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EDEEEE"/>
          </a:solidFill>
        </a:fill>
      </a:tcStyle>
    </a:band2H>
    <a:firstCol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4D4D4D"/>
              </a:solidFill>
              <a:prstDash val="solid"/>
              <a:miter lim="400000"/>
            </a:ln>
          </a:left>
          <a:right>
            <a:ln w="12700" cap="flat">
              <a:solidFill>
                <a:srgbClr val="808080"/>
              </a:solidFill>
              <a:prstDash val="solid"/>
              <a:miter lim="400000"/>
            </a:ln>
          </a:right>
          <a:top>
            <a:ln w="12700" cap="flat">
              <a:solidFill>
                <a:srgbClr val="808080"/>
              </a:solidFill>
              <a:prstDash val="solid"/>
              <a:miter lim="400000"/>
            </a:ln>
          </a:top>
          <a:bottom>
            <a:ln w="12700" cap="flat">
              <a:solidFill>
                <a:srgbClr val="808080"/>
              </a:solidFill>
              <a:prstDash val="solid"/>
              <a:miter lim="400000"/>
            </a:ln>
          </a:bottom>
          <a:insideH>
            <a:ln w="12700" cap="flat">
              <a:solidFill>
                <a:srgbClr val="808080"/>
              </a:solidFill>
              <a:prstDash val="solid"/>
              <a:miter lim="400000"/>
            </a:ln>
          </a:insideH>
          <a:insideV>
            <a:ln w="12700" cap="flat">
              <a:solidFill>
                <a:srgbClr val="808080"/>
              </a:solidFill>
              <a:prstDash val="solid"/>
              <a:miter lim="400000"/>
            </a:ln>
          </a:insideV>
        </a:tcBdr>
        <a:fill>
          <a:solidFill>
            <a:srgbClr val="88FA4F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38100" cap="flat">
              <a:solidFill>
                <a:schemeClr val="accent3"/>
              </a:solidFill>
              <a:prstDash val="solid"/>
              <a:miter lim="400000"/>
            </a:ln>
          </a:top>
          <a:bottom>
            <a:ln w="12700" cap="flat">
              <a:solidFill>
                <a:srgbClr val="4D4D4D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4D4D4D"/>
              </a:solidFill>
              <a:prstDash val="solid"/>
              <a:miter lim="400000"/>
            </a:ln>
          </a:left>
          <a:right>
            <a:ln w="12700" cap="flat">
              <a:solidFill>
                <a:srgbClr val="4D4D4D"/>
              </a:solidFill>
              <a:prstDash val="solid"/>
              <a:miter lim="400000"/>
            </a:ln>
          </a:right>
          <a:top>
            <a:ln w="12700" cap="flat">
              <a:solidFill>
                <a:srgbClr val="4D4D4D"/>
              </a:solidFill>
              <a:prstDash val="solid"/>
              <a:miter lim="400000"/>
            </a:ln>
          </a:top>
          <a:bottom>
            <a:ln w="12700" cap="flat">
              <a:solidFill>
                <a:srgbClr val="4D4D4D"/>
              </a:solidFill>
              <a:prstDash val="solid"/>
              <a:miter lim="400000"/>
            </a:ln>
          </a:bottom>
          <a:insideH>
            <a:ln w="12700" cap="flat">
              <a:solidFill>
                <a:srgbClr val="4D4D4D"/>
              </a:solidFill>
              <a:prstDash val="solid"/>
              <a:miter lim="400000"/>
            </a:ln>
          </a:insideH>
          <a:insideV>
            <a:ln w="12700" cap="flat">
              <a:solidFill>
                <a:srgbClr val="4D4D4D"/>
              </a:solidFill>
              <a:prstDash val="solid"/>
              <a:miter lim="400000"/>
            </a:ln>
          </a:insideV>
        </a:tcBdr>
        <a:fill>
          <a:solidFill>
            <a:srgbClr val="60D937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12700" cap="flat">
              <a:solidFill>
                <a:srgbClr val="5B5A5A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solidFill>
                <a:srgbClr val="5B5A5A"/>
              </a:solidFill>
              <a:prstDash val="solid"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 b="def" i="def"/>
      <a:tcStyle>
        <a:tcBdr/>
        <a:fill>
          <a:solidFill>
            <a:schemeClr val="accent4">
              <a:hueOff val="348544"/>
              <a:lumOff val="7139"/>
            </a:schemeClr>
          </a:solidFill>
        </a:fill>
      </a:tcStyle>
    </a:band2H>
    <a:firstCol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12700" cap="flat">
              <a:solidFill>
                <a:srgbClr val="5B5A5A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solidFill>
                <a:srgbClr val="5B5A5A"/>
              </a:solidFill>
              <a:prstDash val="solid"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8BB00"/>
          </a:solidFill>
        </a:fill>
      </a:tcStyle>
    </a:firstCol>
    <a:lastRow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38100" cap="flat">
              <a:solidFill>
                <a:srgbClr val="F8BA00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solidFill>
                <a:srgbClr val="5B5A5A"/>
              </a:solidFill>
              <a:prstDash val="solid"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AF7E9"/>
          </a:solidFill>
        </a:fill>
      </a:tcStyle>
    </a:lastRow>
    <a:firstRow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12700" cap="flat">
              <a:solidFill>
                <a:srgbClr val="5B5A5A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solidFill>
                <a:srgbClr val="5B5A5A"/>
              </a:solidFill>
              <a:prstDash val="solid"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464646"/>
              </a:solidFill>
              <a:prstDash val="solid"/>
              <a:miter lim="400000"/>
            </a:ln>
          </a:left>
          <a:right>
            <a:ln w="12700" cap="flat">
              <a:solidFill>
                <a:srgbClr val="464646"/>
              </a:solidFill>
              <a:prstDash val="solid"/>
              <a:miter lim="400000"/>
            </a:ln>
          </a:right>
          <a:top>
            <a:ln w="12700" cap="flat">
              <a:solidFill>
                <a:srgbClr val="464646"/>
              </a:solidFill>
              <a:prstDash val="solid"/>
              <a:miter lim="400000"/>
            </a:ln>
          </a:top>
          <a:bottom>
            <a:ln w="12700" cap="flat">
              <a:solidFill>
                <a:srgbClr val="464646"/>
              </a:solidFill>
              <a:prstDash val="solid"/>
              <a:miter lim="400000"/>
            </a:ln>
          </a:bottom>
          <a:insideH>
            <a:ln w="12700" cap="flat">
              <a:solidFill>
                <a:srgbClr val="464646"/>
              </a:solidFill>
              <a:prstDash val="solid"/>
              <a:miter lim="400000"/>
            </a:ln>
          </a:insideH>
          <a:insideV>
            <a:ln w="12700" cap="flat">
              <a:solidFill>
                <a:srgbClr val="464646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D4D5D5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E5E5E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C3C3C3"/>
              </a:solidFill>
              <a:prstDash val="solid"/>
              <a:miter lim="400000"/>
            </a:ln>
          </a:top>
          <a:bottom>
            <a:ln w="12700" cap="flat">
              <a:solidFill>
                <a:srgbClr val="C3C3C3"/>
              </a:solidFill>
              <a:prstDash val="solid"/>
              <a:miter lim="400000"/>
            </a:ln>
          </a:bottom>
          <a:insideH>
            <a:ln w="12700" cap="flat">
              <a:solidFill>
                <a:srgbClr val="C3C3C3"/>
              </a:solidFill>
              <a:prstDash val="solid"/>
              <a:miter lim="400000"/>
            </a:ln>
          </a:insideH>
          <a:insideV>
            <a:ln w="12700" cap="flat">
              <a:solidFill>
                <a:srgbClr val="C3C3C3"/>
              </a:solidFill>
              <a:prstDash val="solid"/>
              <a:miter lim="400000"/>
            </a:ln>
          </a:insideV>
        </a:tcBdr>
        <a:fill>
          <a:solidFill>
            <a:srgbClr val="CB2A7B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E5E5E"/>
              </a:solidFill>
              <a:prstDash val="solid"/>
              <a:miter lim="400000"/>
            </a:ln>
          </a:left>
          <a:right>
            <a:ln w="12700" cap="flat">
              <a:solidFill>
                <a:srgbClr val="5E5E5E"/>
              </a:solidFill>
              <a:prstDash val="solid"/>
              <a:miter lim="400000"/>
            </a:ln>
          </a:right>
          <a:top>
            <a:ln w="38100" cap="flat">
              <a:solidFill>
                <a:srgbClr val="CB297B"/>
              </a:solidFill>
              <a:prstDash val="solid"/>
              <a:miter lim="400000"/>
            </a:ln>
          </a:top>
          <a:bottom>
            <a:ln w="12700" cap="flat">
              <a:solidFill>
                <a:srgbClr val="5E5E5E"/>
              </a:solidFill>
              <a:prstDash val="solid"/>
              <a:miter lim="400000"/>
            </a:ln>
          </a:bottom>
          <a:insideH>
            <a:ln w="12700" cap="flat">
              <a:solidFill>
                <a:srgbClr val="5E5E5E"/>
              </a:solidFill>
              <a:prstDash val="solid"/>
              <a:miter lim="400000"/>
            </a:ln>
          </a:insideH>
          <a:insideV>
            <a:ln w="12700" cap="flat">
              <a:solidFill>
                <a:srgbClr val="5E5E5E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5E5E5E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991A5F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EDEEEE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6C6C6C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6C6C6C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6C6C6C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D6DCE0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Comments="1"/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customXml" Target="../customXml/item2.xml"/><Relationship Id="rId3" Type="http://schemas.openxmlformats.org/officeDocument/2006/relationships/commentAuthors" Target="commentAuthors.xml"/><Relationship Id="rId7" Type="http://schemas.openxmlformats.org/officeDocument/2006/relationships/notesMaster" Target="notesMasters/notesMaster1.xml"/><Relationship Id="rId12" Type="http://schemas.openxmlformats.org/officeDocument/2006/relationships/customXml" Target="../customXml/item1.xml"/><Relationship Id="rId2" Type="http://schemas.openxmlformats.org/officeDocument/2006/relationships/viewProps" Target="viewProps.xml"/><Relationship Id="rId1" Type="http://schemas.openxmlformats.org/officeDocument/2006/relationships/presProps" Target="presProps.xml"/><Relationship Id="rId6" Type="http://schemas.openxmlformats.org/officeDocument/2006/relationships/theme" Target="theme/theme1.xml"/><Relationship Id="rId11" Type="http://schemas.openxmlformats.org/officeDocument/2006/relationships/slide" Target="slides/slide4.xml"/><Relationship Id="rId5" Type="http://schemas.openxmlformats.org/officeDocument/2006/relationships/slideMaster" Target="slideMasters/slideMaster1.xml"/><Relationship Id="rId10" Type="http://schemas.openxmlformats.org/officeDocument/2006/relationships/slide" Target="slides/slide3.xml"/><Relationship Id="rId4" Type="http://schemas.openxmlformats.org/officeDocument/2006/relationships/tableStyles" Target="tableStyles.xml"/><Relationship Id="rId9" Type="http://schemas.openxmlformats.org/officeDocument/2006/relationships/slide" Target="slides/slide2.xml"/><Relationship Id="rId14" Type="http://schemas.openxmlformats.org/officeDocument/2006/relationships/customXml" Target="../customXml/item3.xml"/></Relationships>
</file>

<file path=ppt/notesMasters/_rels/notesMaster1.xml.rels><?xml version="1.0" encoding="UTF-8"?>
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Shape 168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69" name="Shape 169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1pPr>
    <a:lvl2pPr indent="2286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2pPr>
    <a:lvl3pPr indent="4572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3pPr>
    <a:lvl4pPr indent="6858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4pPr>
    <a:lvl5pPr indent="9144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5pPr>
    <a:lvl6pPr indent="11430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6pPr>
    <a:lvl7pPr indent="13716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7pPr>
    <a:lvl8pPr indent="16002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8pPr>
    <a:lvl9pPr indent="18288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9pPr>
  </p:notesStyle>
</p:notesMaster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itle" showMasterSp="1" showMasterPhAnim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Author and Date"/>
          <p:cNvSpPr txBox="1"/>
          <p:nvPr>
            <p:ph type="body" sz="quarter" idx="21" hasCustomPrompt="1"/>
          </p:nvPr>
        </p:nvSpPr>
        <p:spPr>
          <a:xfrm>
            <a:off x="1201340" y="11859862"/>
            <a:ext cx="21971003" cy="636979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3600"/>
            </a:lvl1pPr>
          </a:lstStyle>
          <a:p>
            <a:pPr/>
            <a:r>
              <a:t>Author and Date</a:t>
            </a:r>
          </a:p>
        </p:txBody>
      </p:sp>
      <p:sp>
        <p:nvSpPr>
          <p:cNvPr id="12" name="Presentation Title"/>
          <p:cNvSpPr txBox="1"/>
          <p:nvPr>
            <p:ph type="title" hasCustomPrompt="1"/>
          </p:nvPr>
        </p:nvSpPr>
        <p:spPr>
          <a:xfrm>
            <a:off x="1206496" y="2574991"/>
            <a:ext cx="21971004" cy="4648201"/>
          </a:xfrm>
          <a:prstGeom prst="rect">
            <a:avLst/>
          </a:prstGeom>
        </p:spPr>
        <p:txBody>
          <a:bodyPr anchor="b"/>
          <a:lstStyle>
            <a:lvl1pPr>
              <a:defRPr spc="-232" sz="11600"/>
            </a:lvl1pPr>
          </a:lstStyle>
          <a:p>
            <a:pPr/>
            <a:r>
              <a:t>Presentation Title</a:t>
            </a:r>
          </a:p>
        </p:txBody>
      </p:sp>
      <p:sp>
        <p:nvSpPr>
          <p:cNvPr id="13" name="Body Level One…"/>
          <p:cNvSpPr txBox="1"/>
          <p:nvPr>
            <p:ph type="body" sz="quarter" idx="1" hasCustomPrompt="1"/>
          </p:nvPr>
        </p:nvSpPr>
        <p:spPr>
          <a:xfrm>
            <a:off x="1201342" y="7223190"/>
            <a:ext cx="21971001" cy="1905001"/>
          </a:xfrm>
          <a:prstGeom prst="rect">
            <a:avLst/>
          </a:prstGeom>
        </p:spPr>
        <p:txBody>
          <a:bodyPr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1pPr>
            <a:lvl2pPr marL="0" indent="45720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2pPr>
            <a:lvl3pPr marL="0" indent="91440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3pPr>
            <a:lvl4pPr marL="0" indent="137160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4pPr>
            <a:lvl5pPr marL="0" indent="182880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5pPr>
          </a:lstStyle>
          <a:p>
            <a:pPr/>
            <a:r>
              <a:t>Presentation Subtitle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14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Slide Title"/>
          <p:cNvSpPr txBox="1"/>
          <p:nvPr>
            <p:ph type="title" hasCustomPrompt="1"/>
          </p:nvPr>
        </p:nvSpPr>
        <p:spPr>
          <a:xfrm>
            <a:off x="1206500" y="1079500"/>
            <a:ext cx="21971000" cy="1434949"/>
          </a:xfrm>
          <a:prstGeom prst="rect">
            <a:avLst/>
          </a:prstGeom>
        </p:spPr>
        <p:txBody>
          <a:bodyPr/>
          <a:lstStyle/>
          <a:p>
            <a:pPr/>
            <a:r>
              <a:t>Slide Title</a:t>
            </a:r>
          </a:p>
        </p:txBody>
      </p:sp>
      <p:sp>
        <p:nvSpPr>
          <p:cNvPr id="100" name="Slide Subtitle"/>
          <p:cNvSpPr txBox="1"/>
          <p:nvPr>
            <p:ph type="body" sz="quarter" idx="21" hasCustomPrompt="1"/>
          </p:nvPr>
        </p:nvSpPr>
        <p:spPr>
          <a:xfrm>
            <a:off x="1206500" y="2372962"/>
            <a:ext cx="21971000" cy="93478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1pPr>
          </a:lstStyle>
          <a:p>
            <a:pPr/>
            <a:r>
              <a:t>Slide Subtitle</a:t>
            </a:r>
          </a:p>
        </p:txBody>
      </p:sp>
      <p:sp>
        <p:nvSpPr>
          <p:cNvPr id="101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Agenda Title"/>
          <p:cNvSpPr txBox="1"/>
          <p:nvPr>
            <p:ph type="title" hasCustomPrompt="1"/>
          </p:nvPr>
        </p:nvSpPr>
        <p:spPr>
          <a:xfrm>
            <a:off x="1206500" y="1079500"/>
            <a:ext cx="21971000" cy="1435100"/>
          </a:xfrm>
          <a:prstGeom prst="rect">
            <a:avLst/>
          </a:prstGeom>
        </p:spPr>
        <p:txBody>
          <a:bodyPr/>
          <a:lstStyle/>
          <a:p>
            <a:pPr/>
            <a:r>
              <a:t>Agenda Title</a:t>
            </a:r>
          </a:p>
        </p:txBody>
      </p:sp>
      <p:sp>
        <p:nvSpPr>
          <p:cNvPr id="109" name="Agenda Subtitle"/>
          <p:cNvSpPr txBox="1"/>
          <p:nvPr>
            <p:ph type="body" sz="quarter" idx="21" hasCustomPrompt="1"/>
          </p:nvPr>
        </p:nvSpPr>
        <p:spPr>
          <a:xfrm>
            <a:off x="1206500" y="2372962"/>
            <a:ext cx="21971000" cy="93478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1pPr>
          </a:lstStyle>
          <a:p>
            <a:pPr/>
            <a:r>
              <a:t>Agenda Subtitle</a:t>
            </a:r>
          </a:p>
        </p:txBody>
      </p:sp>
      <p:sp>
        <p:nvSpPr>
          <p:cNvPr id="110" name="Body Level One…"/>
          <p:cNvSpPr txBox="1"/>
          <p:nvPr>
            <p:ph type="body" idx="1" hasCustomPrompt="1"/>
          </p:nvPr>
        </p:nvSpPr>
        <p:spPr>
          <a:prstGeom prst="rect">
            <a:avLst/>
          </a:prstGeom>
        </p:spPr>
        <p:txBody>
          <a:bodyPr/>
          <a:lstStyle>
            <a:lvl1pPr marL="0" indent="0" defTabSz="825500">
              <a:lnSpc>
                <a:spcPct val="100000"/>
              </a:lnSpc>
              <a:spcBef>
                <a:spcPts val="1800"/>
              </a:spcBef>
              <a:buSzTx/>
              <a:buNone/>
              <a:defRPr spc="-55" sz="5500"/>
            </a:lvl1pPr>
            <a:lvl2pPr marL="0" indent="457200" defTabSz="825500">
              <a:lnSpc>
                <a:spcPct val="100000"/>
              </a:lnSpc>
              <a:spcBef>
                <a:spcPts val="1800"/>
              </a:spcBef>
              <a:buSzTx/>
              <a:buNone/>
              <a:defRPr spc="-55" sz="5500"/>
            </a:lvl2pPr>
            <a:lvl3pPr marL="0" indent="914400" defTabSz="825500">
              <a:lnSpc>
                <a:spcPct val="100000"/>
              </a:lnSpc>
              <a:spcBef>
                <a:spcPts val="1800"/>
              </a:spcBef>
              <a:buSzTx/>
              <a:buNone/>
              <a:defRPr spc="-55" sz="5500"/>
            </a:lvl3pPr>
            <a:lvl4pPr marL="0" indent="1371600" defTabSz="825500">
              <a:lnSpc>
                <a:spcPct val="100000"/>
              </a:lnSpc>
              <a:spcBef>
                <a:spcPts val="1800"/>
              </a:spcBef>
              <a:buSzTx/>
              <a:buNone/>
              <a:defRPr spc="-55" sz="5500"/>
            </a:lvl4pPr>
            <a:lvl5pPr marL="0" indent="1828800" defTabSz="825500">
              <a:lnSpc>
                <a:spcPct val="100000"/>
              </a:lnSpc>
              <a:spcBef>
                <a:spcPts val="1800"/>
              </a:spcBef>
              <a:buSzTx/>
              <a:buNone/>
              <a:defRPr spc="-55" sz="5500"/>
            </a:lvl5pPr>
          </a:lstStyle>
          <a:p>
            <a:pPr/>
            <a:r>
              <a:t>Agenda Topics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111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Statem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Body Level One…"/>
          <p:cNvSpPr txBox="1"/>
          <p:nvPr>
            <p:ph type="body" sz="half" idx="1" hasCustomPrompt="1"/>
          </p:nvPr>
        </p:nvSpPr>
        <p:spPr>
          <a:xfrm>
            <a:off x="1206500" y="4920843"/>
            <a:ext cx="21971000" cy="3874314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80000"/>
              </a:lnSpc>
              <a:spcBef>
                <a:spcPts val="0"/>
              </a:spcBef>
              <a:buSzTx/>
              <a:buNone/>
              <a:defRPr spc="-232" sz="116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1pPr>
            <a:lvl2pPr marL="0" indent="457200" algn="ctr">
              <a:lnSpc>
                <a:spcPct val="80000"/>
              </a:lnSpc>
              <a:spcBef>
                <a:spcPts val="0"/>
              </a:spcBef>
              <a:buSzTx/>
              <a:buNone/>
              <a:defRPr spc="-232" sz="116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2pPr>
            <a:lvl3pPr marL="0" indent="914400" algn="ctr">
              <a:lnSpc>
                <a:spcPct val="80000"/>
              </a:lnSpc>
              <a:spcBef>
                <a:spcPts val="0"/>
              </a:spcBef>
              <a:buSzTx/>
              <a:buNone/>
              <a:defRPr spc="-232" sz="116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3pPr>
            <a:lvl4pPr marL="0" indent="1371600" algn="ctr">
              <a:lnSpc>
                <a:spcPct val="80000"/>
              </a:lnSpc>
              <a:spcBef>
                <a:spcPts val="0"/>
              </a:spcBef>
              <a:buSzTx/>
              <a:buNone/>
              <a:defRPr spc="-232" sz="116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4pPr>
            <a:lvl5pPr marL="0" indent="1828800" algn="ctr">
              <a:lnSpc>
                <a:spcPct val="80000"/>
              </a:lnSpc>
              <a:spcBef>
                <a:spcPts val="0"/>
              </a:spcBef>
              <a:buSzTx/>
              <a:buNone/>
              <a:defRPr spc="-232" sz="116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5pPr>
          </a:lstStyle>
          <a:p>
            <a:pPr/>
            <a:r>
              <a:t>Statement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119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Big Fa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Body Level One…"/>
          <p:cNvSpPr txBox="1"/>
          <p:nvPr>
            <p:ph type="body" idx="1" hasCustomPrompt="1"/>
          </p:nvPr>
        </p:nvSpPr>
        <p:spPr>
          <a:xfrm>
            <a:off x="1206500" y="1075927"/>
            <a:ext cx="21971000" cy="7241584"/>
          </a:xfrm>
          <a:prstGeom prst="rect">
            <a:avLst/>
          </a:prstGeom>
        </p:spPr>
        <p:txBody>
          <a:bodyPr anchor="b"/>
          <a:lstStyle>
            <a:lvl1pPr marL="0" indent="0" algn="ctr">
              <a:lnSpc>
                <a:spcPct val="80000"/>
              </a:lnSpc>
              <a:spcBef>
                <a:spcPts val="0"/>
              </a:spcBef>
              <a:buSzTx/>
              <a:buNone/>
              <a:defRPr b="1" spc="-250" sz="25000"/>
            </a:lvl1pPr>
            <a:lvl2pPr marL="0" indent="457200" algn="ctr">
              <a:lnSpc>
                <a:spcPct val="80000"/>
              </a:lnSpc>
              <a:spcBef>
                <a:spcPts val="0"/>
              </a:spcBef>
              <a:buSzTx/>
              <a:buNone/>
              <a:defRPr b="1" spc="-250" sz="25000"/>
            </a:lvl2pPr>
            <a:lvl3pPr marL="0" indent="914400" algn="ctr">
              <a:lnSpc>
                <a:spcPct val="80000"/>
              </a:lnSpc>
              <a:spcBef>
                <a:spcPts val="0"/>
              </a:spcBef>
              <a:buSzTx/>
              <a:buNone/>
              <a:defRPr b="1" spc="-250" sz="25000"/>
            </a:lvl3pPr>
            <a:lvl4pPr marL="0" indent="1371600" algn="ctr">
              <a:lnSpc>
                <a:spcPct val="80000"/>
              </a:lnSpc>
              <a:spcBef>
                <a:spcPts val="0"/>
              </a:spcBef>
              <a:buSzTx/>
              <a:buNone/>
              <a:defRPr b="1" spc="-250" sz="25000"/>
            </a:lvl4pPr>
            <a:lvl5pPr marL="0" indent="1828800" algn="ctr">
              <a:lnSpc>
                <a:spcPct val="80000"/>
              </a:lnSpc>
              <a:spcBef>
                <a:spcPts val="0"/>
              </a:spcBef>
              <a:buSzTx/>
              <a:buNone/>
              <a:defRPr b="1" spc="-250" sz="25000"/>
            </a:lvl5pPr>
          </a:lstStyle>
          <a:p>
            <a:pPr/>
            <a:r>
              <a:t>100%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127" name="Fact information"/>
          <p:cNvSpPr txBox="1"/>
          <p:nvPr>
            <p:ph type="body" sz="quarter" idx="21" hasCustomPrompt="1"/>
          </p:nvPr>
        </p:nvSpPr>
        <p:spPr>
          <a:xfrm>
            <a:off x="1206500" y="8262180"/>
            <a:ext cx="21971000" cy="93478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algn="ctr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1pPr>
          </a:lstStyle>
          <a:p>
            <a:pPr/>
            <a:r>
              <a:t>Fact information</a:t>
            </a:r>
          </a:p>
        </p:txBody>
      </p:sp>
      <p:sp>
        <p:nvSpPr>
          <p:cNvPr id="128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Attribution"/>
          <p:cNvSpPr txBox="1"/>
          <p:nvPr>
            <p:ph type="body" sz="quarter" idx="21" hasCustomPrompt="1"/>
          </p:nvPr>
        </p:nvSpPr>
        <p:spPr>
          <a:xfrm>
            <a:off x="2430025" y="10675453"/>
            <a:ext cx="20200052" cy="636979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3600"/>
            </a:lvl1pPr>
          </a:lstStyle>
          <a:p>
            <a:pPr/>
            <a:r>
              <a:t>Attribution</a:t>
            </a:r>
          </a:p>
        </p:txBody>
      </p:sp>
      <p:sp>
        <p:nvSpPr>
          <p:cNvPr id="136" name="Body Level One…"/>
          <p:cNvSpPr txBox="1"/>
          <p:nvPr>
            <p:ph type="body" sz="half" idx="1" hasCustomPrompt="1"/>
          </p:nvPr>
        </p:nvSpPr>
        <p:spPr>
          <a:xfrm>
            <a:off x="1753923" y="4939860"/>
            <a:ext cx="20876154" cy="3836280"/>
          </a:xfrm>
          <a:prstGeom prst="rect">
            <a:avLst/>
          </a:prstGeom>
        </p:spPr>
        <p:txBody>
          <a:bodyPr/>
          <a:lstStyle>
            <a:lvl1pPr marL="638923" indent="-469900">
              <a:spcBef>
                <a:spcPts val="0"/>
              </a:spcBef>
              <a:buSzTx/>
              <a:buNone/>
              <a:defRPr spc="-170" sz="85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1pPr>
            <a:lvl2pPr marL="638923" indent="-12700">
              <a:spcBef>
                <a:spcPts val="0"/>
              </a:spcBef>
              <a:buSzTx/>
              <a:buNone/>
              <a:defRPr spc="-170" sz="85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2pPr>
            <a:lvl3pPr marL="638923" indent="444500">
              <a:spcBef>
                <a:spcPts val="0"/>
              </a:spcBef>
              <a:buSzTx/>
              <a:buNone/>
              <a:defRPr spc="-170" sz="85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3pPr>
            <a:lvl4pPr marL="638923" indent="901700">
              <a:spcBef>
                <a:spcPts val="0"/>
              </a:spcBef>
              <a:buSzTx/>
              <a:buNone/>
              <a:defRPr spc="-170" sz="85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4pPr>
            <a:lvl5pPr marL="638923" indent="1358900">
              <a:spcBef>
                <a:spcPts val="0"/>
              </a:spcBef>
              <a:buSzTx/>
              <a:buNone/>
              <a:defRPr spc="-170" sz="85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5pPr>
          </a:lstStyle>
          <a:p>
            <a:pPr/>
            <a:r>
              <a:t>“Notable Quote”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137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Photo - 3 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Bowl of salad with fried rice, boiled eggs, and chopsticks"/>
          <p:cNvSpPr/>
          <p:nvPr>
            <p:ph type="pic" sz="quarter" idx="21"/>
          </p:nvPr>
        </p:nvSpPr>
        <p:spPr>
          <a:xfrm>
            <a:off x="15760700" y="1016000"/>
            <a:ext cx="7439099" cy="5949678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145" name="Bowl with salmon cakes, salad, and hummus "/>
          <p:cNvSpPr/>
          <p:nvPr>
            <p:ph type="pic" sz="half" idx="22"/>
          </p:nvPr>
        </p:nvSpPr>
        <p:spPr>
          <a:xfrm>
            <a:off x="13500100" y="3978275"/>
            <a:ext cx="10439400" cy="12150181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146" name="Bowl of pappardelle pasta with parsley butter, roasted hazelnuts, and shaved parmesan cheese"/>
          <p:cNvSpPr/>
          <p:nvPr>
            <p:ph type="pic" idx="23"/>
          </p:nvPr>
        </p:nvSpPr>
        <p:spPr>
          <a:xfrm>
            <a:off x="-139700" y="495300"/>
            <a:ext cx="16611600" cy="124587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147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bowl of salad with fried rice, boiled eggs, and chopsticks"/>
          <p:cNvSpPr/>
          <p:nvPr>
            <p:ph type="pic" idx="21"/>
          </p:nvPr>
        </p:nvSpPr>
        <p:spPr>
          <a:xfrm>
            <a:off x="-1333500" y="-5524500"/>
            <a:ext cx="27051000" cy="216408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155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Avocados and limes"/>
          <p:cNvSpPr/>
          <p:nvPr>
            <p:ph type="pic" idx="21"/>
          </p:nvPr>
        </p:nvSpPr>
        <p:spPr>
          <a:xfrm>
            <a:off x="-1155700" y="-1295400"/>
            <a:ext cx="26746200" cy="16018933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22" name="Presentation Title"/>
          <p:cNvSpPr txBox="1"/>
          <p:nvPr>
            <p:ph type="title" hasCustomPrompt="1"/>
          </p:nvPr>
        </p:nvSpPr>
        <p:spPr>
          <a:xfrm>
            <a:off x="1206500" y="7124700"/>
            <a:ext cx="21971000" cy="4648200"/>
          </a:xfrm>
          <a:prstGeom prst="rect">
            <a:avLst/>
          </a:prstGeom>
        </p:spPr>
        <p:txBody>
          <a:bodyPr anchor="b"/>
          <a:lstStyle>
            <a:lvl1pPr>
              <a:defRPr spc="-232" sz="11600"/>
            </a:lvl1pPr>
          </a:lstStyle>
          <a:p>
            <a:pPr/>
            <a:r>
              <a:t>Presentation Title</a:t>
            </a:r>
          </a:p>
        </p:txBody>
      </p:sp>
      <p:sp>
        <p:nvSpPr>
          <p:cNvPr id="23" name="Author and Date"/>
          <p:cNvSpPr txBox="1"/>
          <p:nvPr>
            <p:ph type="body" sz="quarter" idx="22" hasCustomPrompt="1"/>
          </p:nvPr>
        </p:nvSpPr>
        <p:spPr>
          <a:xfrm>
            <a:off x="1207690" y="1106137"/>
            <a:ext cx="21968621" cy="636979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3600"/>
            </a:lvl1pPr>
          </a:lstStyle>
          <a:p>
            <a:pPr/>
            <a:r>
              <a:t>Author and Date</a:t>
            </a:r>
          </a:p>
        </p:txBody>
      </p:sp>
      <p:sp>
        <p:nvSpPr>
          <p:cNvPr id="24" name="Body Level One…"/>
          <p:cNvSpPr txBox="1"/>
          <p:nvPr>
            <p:ph type="body" sz="quarter" idx="1" hasCustomPrompt="1"/>
          </p:nvPr>
        </p:nvSpPr>
        <p:spPr>
          <a:xfrm>
            <a:off x="1206500" y="11609910"/>
            <a:ext cx="21971000" cy="1116952"/>
          </a:xfrm>
          <a:prstGeom prst="rect">
            <a:avLst/>
          </a:prstGeom>
        </p:spPr>
        <p:txBody>
          <a:bodyPr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1pPr>
            <a:lvl2pPr marL="0" indent="45720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2pPr>
            <a:lvl3pPr marL="0" indent="91440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3pPr>
            <a:lvl4pPr marL="0" indent="137160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4pPr>
            <a:lvl5pPr marL="0" indent="182880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5pPr>
          </a:lstStyle>
          <a:p>
            <a:pPr/>
            <a:r>
              <a:t>Presentation Subtitle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25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&amp; Photo 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Bowl with salmon cakes, salad, and hummus"/>
          <p:cNvSpPr/>
          <p:nvPr>
            <p:ph type="pic" idx="21"/>
          </p:nvPr>
        </p:nvSpPr>
        <p:spPr>
          <a:xfrm>
            <a:off x="10972800" y="-203200"/>
            <a:ext cx="12144837" cy="141351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33" name="Slide Title"/>
          <p:cNvSpPr txBox="1"/>
          <p:nvPr>
            <p:ph type="title" hasCustomPrompt="1"/>
          </p:nvPr>
        </p:nvSpPr>
        <p:spPr>
          <a:xfrm>
            <a:off x="1206500" y="1270000"/>
            <a:ext cx="9779000" cy="5882273"/>
          </a:xfrm>
          <a:prstGeom prst="rect">
            <a:avLst/>
          </a:prstGeom>
        </p:spPr>
        <p:txBody>
          <a:bodyPr anchor="b"/>
          <a:lstStyle/>
          <a:p>
            <a:pPr/>
            <a:r>
              <a:t>Slide Title</a:t>
            </a:r>
          </a:p>
        </p:txBody>
      </p:sp>
      <p:sp>
        <p:nvSpPr>
          <p:cNvPr id="34" name="Body Level One…"/>
          <p:cNvSpPr txBox="1"/>
          <p:nvPr>
            <p:ph type="body" sz="quarter" idx="1" hasCustomPrompt="1"/>
          </p:nvPr>
        </p:nvSpPr>
        <p:spPr>
          <a:xfrm>
            <a:off x="1206500" y="7060576"/>
            <a:ext cx="9779000" cy="5385424"/>
          </a:xfrm>
          <a:prstGeom prst="rect">
            <a:avLst/>
          </a:prstGeom>
        </p:spPr>
        <p:txBody>
          <a:bodyPr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1pPr>
            <a:lvl2pPr marL="0" indent="45720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2pPr>
            <a:lvl3pPr marL="0" indent="91440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3pPr>
            <a:lvl4pPr marL="0" indent="137160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4pPr>
            <a:lvl5pPr marL="0" indent="182880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5pPr>
          </a:lstStyle>
          <a:p>
            <a:pPr/>
            <a:r>
              <a:t>Slide Subtitle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35" name="Slide Number"/>
          <p:cNvSpPr txBox="1"/>
          <p:nvPr>
            <p:ph type="sldNum" sz="quarter" idx="2"/>
          </p:nvPr>
        </p:nvSpPr>
        <p:spPr>
          <a:xfrm>
            <a:off x="12001499" y="13085233"/>
            <a:ext cx="368505" cy="374600"/>
          </a:xfrm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Slide Title"/>
          <p:cNvSpPr txBox="1"/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Slide Title</a:t>
            </a:r>
          </a:p>
        </p:txBody>
      </p:sp>
      <p:sp>
        <p:nvSpPr>
          <p:cNvPr id="43" name="Slide Subtitle"/>
          <p:cNvSpPr txBox="1"/>
          <p:nvPr>
            <p:ph type="body" sz="quarter" idx="21" hasCustomPrompt="1"/>
          </p:nvPr>
        </p:nvSpPr>
        <p:spPr>
          <a:xfrm>
            <a:off x="1206500" y="2372962"/>
            <a:ext cx="21971000" cy="93478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1pPr>
          </a:lstStyle>
          <a:p>
            <a:pPr/>
            <a:r>
              <a:t>Slide Subtitle</a:t>
            </a:r>
          </a:p>
        </p:txBody>
      </p:sp>
      <p:sp>
        <p:nvSpPr>
          <p:cNvPr id="44" name="Body Level One…"/>
          <p:cNvSpPr txBox="1"/>
          <p:nvPr>
            <p:ph type="body" idx="1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Slide bullet text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45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Body Level One…"/>
          <p:cNvSpPr txBox="1"/>
          <p:nvPr>
            <p:ph type="body" idx="1" hasCustomPrompt="1"/>
          </p:nvPr>
        </p:nvSpPr>
        <p:spPr>
          <a:prstGeom prst="rect">
            <a:avLst/>
          </a:prstGeom>
        </p:spPr>
        <p:txBody>
          <a:bodyPr numCol="2" spcCol="1098550"/>
          <a:lstStyle/>
          <a:p>
            <a:pPr/>
            <a:r>
              <a:t>Slide bullet text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53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, Bullets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Slide Subtitle"/>
          <p:cNvSpPr txBox="1"/>
          <p:nvPr>
            <p:ph type="body" sz="quarter" idx="21" hasCustomPrompt="1"/>
          </p:nvPr>
        </p:nvSpPr>
        <p:spPr>
          <a:xfrm>
            <a:off x="1206500" y="2372962"/>
            <a:ext cx="9779000" cy="93478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1pPr>
          </a:lstStyle>
          <a:p>
            <a:pPr/>
            <a:r>
              <a:t>Slide Subtitle</a:t>
            </a:r>
          </a:p>
        </p:txBody>
      </p:sp>
      <p:sp>
        <p:nvSpPr>
          <p:cNvPr id="61" name="Body Level One…"/>
          <p:cNvSpPr txBox="1"/>
          <p:nvPr>
            <p:ph type="body" sz="half" idx="1" hasCustomPrompt="1"/>
          </p:nvPr>
        </p:nvSpPr>
        <p:spPr>
          <a:xfrm>
            <a:off x="1206500" y="4248504"/>
            <a:ext cx="9779000" cy="8256630"/>
          </a:xfrm>
          <a:prstGeom prst="rect">
            <a:avLst/>
          </a:prstGeom>
        </p:spPr>
        <p:txBody>
          <a:bodyPr/>
          <a:lstStyle/>
          <a:p>
            <a:pPr/>
            <a:r>
              <a:t>Slide bullet text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62" name="Bowl of pappardelle pasta with parsley butter, roasted hazelnuts, and shaved parmesan cheese"/>
          <p:cNvSpPr/>
          <p:nvPr>
            <p:ph type="pic" idx="22"/>
          </p:nvPr>
        </p:nvSpPr>
        <p:spPr>
          <a:xfrm>
            <a:off x="12192000" y="-407266"/>
            <a:ext cx="10916874" cy="14555832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63" name="Slide Title"/>
          <p:cNvSpPr txBox="1"/>
          <p:nvPr>
            <p:ph type="title" hasCustomPrompt="1"/>
          </p:nvPr>
        </p:nvSpPr>
        <p:spPr>
          <a:xfrm>
            <a:off x="1206500" y="1079500"/>
            <a:ext cx="9779000" cy="1435100"/>
          </a:xfrm>
          <a:prstGeom prst="rect">
            <a:avLst/>
          </a:prstGeom>
        </p:spPr>
        <p:txBody>
          <a:bodyPr/>
          <a:lstStyle/>
          <a:p>
            <a:pPr/>
            <a:r>
              <a:t>Slide Title</a:t>
            </a:r>
          </a:p>
        </p:txBody>
      </p:sp>
      <p:sp>
        <p:nvSpPr>
          <p:cNvPr id="64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, Bullets &amp; Live Video Sma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Slide Subtitle"/>
          <p:cNvSpPr txBox="1"/>
          <p:nvPr>
            <p:ph type="body" sz="quarter" idx="21" hasCustomPrompt="1"/>
          </p:nvPr>
        </p:nvSpPr>
        <p:spPr>
          <a:xfrm>
            <a:off x="1206500" y="2372962"/>
            <a:ext cx="9779000" cy="93478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1pPr>
          </a:lstStyle>
          <a:p>
            <a:pPr/>
            <a:r>
              <a:t>Slide Subtitle</a:t>
            </a:r>
          </a:p>
        </p:txBody>
      </p:sp>
      <p:sp>
        <p:nvSpPr>
          <p:cNvPr id="72" name="Body Level One…"/>
          <p:cNvSpPr txBox="1"/>
          <p:nvPr>
            <p:ph type="body" sz="half" idx="1" hasCustomPrompt="1"/>
          </p:nvPr>
        </p:nvSpPr>
        <p:spPr>
          <a:xfrm>
            <a:off x="1206500" y="4248504"/>
            <a:ext cx="9779000" cy="8256630"/>
          </a:xfrm>
          <a:prstGeom prst="rect">
            <a:avLst/>
          </a:prstGeom>
        </p:spPr>
        <p:txBody>
          <a:bodyPr/>
          <a:lstStyle/>
          <a:p>
            <a:pPr/>
            <a:r>
              <a:t>Slide bullet text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73" name="Slide Title"/>
          <p:cNvSpPr txBox="1"/>
          <p:nvPr>
            <p:ph type="title" hasCustomPrompt="1"/>
          </p:nvPr>
        </p:nvSpPr>
        <p:spPr>
          <a:xfrm>
            <a:off x="1206500" y="1079500"/>
            <a:ext cx="9779000" cy="1435100"/>
          </a:xfrm>
          <a:prstGeom prst="rect">
            <a:avLst/>
          </a:prstGeom>
        </p:spPr>
        <p:txBody>
          <a:bodyPr/>
          <a:lstStyle/>
          <a:p>
            <a:pPr/>
            <a:r>
              <a:t>Slide Title</a:t>
            </a:r>
          </a:p>
        </p:txBody>
      </p:sp>
      <p:sp>
        <p:nvSpPr>
          <p:cNvPr id="74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, Bullets &amp; Live Video Lar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lide Subtitle"/>
          <p:cNvSpPr txBox="1"/>
          <p:nvPr>
            <p:ph type="body" sz="quarter" idx="21" hasCustomPrompt="1"/>
          </p:nvPr>
        </p:nvSpPr>
        <p:spPr>
          <a:xfrm>
            <a:off x="1206500" y="2372962"/>
            <a:ext cx="9779000" cy="93478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1pPr>
          </a:lstStyle>
          <a:p>
            <a:pPr/>
            <a:r>
              <a:t>Slide Subtitle</a:t>
            </a:r>
          </a:p>
        </p:txBody>
      </p:sp>
      <p:sp>
        <p:nvSpPr>
          <p:cNvPr id="82" name="Body Level One…"/>
          <p:cNvSpPr txBox="1"/>
          <p:nvPr>
            <p:ph type="body" sz="half" idx="1" hasCustomPrompt="1"/>
          </p:nvPr>
        </p:nvSpPr>
        <p:spPr>
          <a:xfrm>
            <a:off x="1206500" y="4248504"/>
            <a:ext cx="9779000" cy="8256630"/>
          </a:xfrm>
          <a:prstGeom prst="rect">
            <a:avLst/>
          </a:prstGeom>
        </p:spPr>
        <p:txBody>
          <a:bodyPr/>
          <a:lstStyle/>
          <a:p>
            <a:pPr/>
            <a:r>
              <a:t>Slide bullet text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83" name="Slide Title"/>
          <p:cNvSpPr txBox="1"/>
          <p:nvPr>
            <p:ph type="title" hasCustomPrompt="1"/>
          </p:nvPr>
        </p:nvSpPr>
        <p:spPr>
          <a:xfrm>
            <a:off x="1206500" y="1079500"/>
            <a:ext cx="9779000" cy="1435100"/>
          </a:xfrm>
          <a:prstGeom prst="rect">
            <a:avLst/>
          </a:prstGeom>
        </p:spPr>
        <p:txBody>
          <a:bodyPr/>
          <a:lstStyle/>
          <a:p>
            <a:pPr/>
            <a:r>
              <a:t>Slide Title</a:t>
            </a:r>
          </a:p>
        </p:txBody>
      </p:sp>
      <p:sp>
        <p:nvSpPr>
          <p:cNvPr id="84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Section Title"/>
          <p:cNvSpPr txBox="1"/>
          <p:nvPr>
            <p:ph type="title" hasCustomPrompt="1"/>
          </p:nvPr>
        </p:nvSpPr>
        <p:spPr>
          <a:xfrm>
            <a:off x="1206496" y="4533900"/>
            <a:ext cx="21971004" cy="4648200"/>
          </a:xfrm>
          <a:prstGeom prst="rect">
            <a:avLst/>
          </a:prstGeom>
        </p:spPr>
        <p:txBody>
          <a:bodyPr anchor="ctr"/>
          <a:lstStyle>
            <a:lvl1pPr>
              <a:defRPr b="0" spc="-232" sz="116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1pPr>
          </a:lstStyle>
          <a:p>
            <a:pPr/>
            <a:r>
              <a:t>Section Title</a:t>
            </a:r>
          </a:p>
        </p:txBody>
      </p:sp>
      <p:sp>
        <p:nvSpPr>
          <p:cNvPr id="92" name="Slide Number"/>
          <p:cNvSpPr txBox="1"/>
          <p:nvPr>
            <p:ph type="sldNum" sz="quarter" idx="2"/>
          </p:nvPr>
        </p:nvSpPr>
        <p:spPr>
          <a:xfrm>
            <a:off x="12001499" y="13085233"/>
            <a:ext cx="368505" cy="374600"/>
          </a:xfrm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<Relationship Id="rId14" Type="http://schemas.openxmlformats.org/officeDocument/2006/relationships/slideLayout" Target="../slideLayouts/slideLayout13.xml"/><Relationship Id="rId15" Type="http://schemas.openxmlformats.org/officeDocument/2006/relationships/slideLayout" Target="../slideLayouts/slideLayout14.xml"/><Relationship Id="rId16" Type="http://schemas.openxmlformats.org/officeDocument/2006/relationships/slideLayout" Target="../slideLayouts/slideLayout15.xml"/><Relationship Id="rId17" Type="http://schemas.openxmlformats.org/officeDocument/2006/relationships/slideLayout" Target="../slideLayouts/slideLayout16.xml"/><Relationship Id="rId18" Type="http://schemas.openxmlformats.org/officeDocument/2006/relationships/slideLayout" Target="../slideLayouts/slideLayout17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 txBox="1"/>
          <p:nvPr>
            <p:ph type="title" hasCustomPrompt="1"/>
          </p:nvPr>
        </p:nvSpPr>
        <p:spPr>
          <a:xfrm>
            <a:off x="1206500" y="1079500"/>
            <a:ext cx="21971000" cy="14331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normAutofit fontScale="100000" lnSpcReduction="0"/>
          </a:bodyPr>
          <a:lstStyle/>
          <a:p>
            <a:pPr/>
            <a:r>
              <a:t>Slide Title</a:t>
            </a:r>
          </a:p>
        </p:txBody>
      </p:sp>
      <p:sp>
        <p:nvSpPr>
          <p:cNvPr id="3" name="Body Level One…"/>
          <p:cNvSpPr txBox="1"/>
          <p:nvPr>
            <p:ph type="body" idx="1" hasCustomPrompt="1"/>
          </p:nvPr>
        </p:nvSpPr>
        <p:spPr>
          <a:xfrm>
            <a:off x="1206500" y="4248504"/>
            <a:ext cx="21971000" cy="825601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normAutofit fontScale="100000" lnSpcReduction="0"/>
          </a:bodyPr>
          <a:lstStyle/>
          <a:p>
            <a:pPr/>
            <a:r>
              <a:t>Slide bullet text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4" name="Slide Number"/>
          <p:cNvSpPr txBox="1"/>
          <p:nvPr>
            <p:ph type="sldNum" sz="quarter" idx="2"/>
          </p:nvPr>
        </p:nvSpPr>
        <p:spPr>
          <a:xfrm>
            <a:off x="12001499" y="13080999"/>
            <a:ext cx="368505" cy="37460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b">
            <a:spAutoFit/>
          </a:bodyPr>
          <a:lstStyle>
            <a:lvl1pPr algn="ctr" defTabSz="584200">
              <a:lnSpc>
                <a:spcPct val="100000"/>
              </a:lnSpc>
              <a:spcBef>
                <a:spcPts val="0"/>
              </a:spcBef>
              <a:defRPr sz="1800"/>
            </a:lvl1pPr>
          </a:lstStyle>
          <a:p>
            <a:pPr/>
            <a:fld id="{86CB4B4D-7CA3-9044-876B-883B54F8677D}" type="slidenum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  <p:sldLayoutId id="2147483661" r:id="rId14"/>
    <p:sldLayoutId id="2147483662" r:id="rId15"/>
    <p:sldLayoutId id="2147483663" r:id="rId16"/>
    <p:sldLayoutId id="2147483664" r:id="rId17"/>
    <p:sldLayoutId id="2147483665" r:id="rId18"/>
  </p:sldLayoutIdLst>
  <p:transition xmlns:p14="http://schemas.microsoft.com/office/powerpoint/2010/main" spd="med" advClick="1"/>
  <p:txStyles>
    <p:titleStyle>
      <a:lvl1pPr marL="0" marR="0" indent="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70" strike="noStrike" sz="85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1pPr>
      <a:lvl2pPr marL="0" marR="0" indent="4572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70" strike="noStrike" sz="85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2pPr>
      <a:lvl3pPr marL="0" marR="0" indent="9144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70" strike="noStrike" sz="85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3pPr>
      <a:lvl4pPr marL="0" marR="0" indent="13716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70" strike="noStrike" sz="85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4pPr>
      <a:lvl5pPr marL="0" marR="0" indent="18288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70" strike="noStrike" sz="85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5pPr>
      <a:lvl6pPr marL="0" marR="0" indent="22860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70" strike="noStrike" sz="85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6pPr>
      <a:lvl7pPr marL="0" marR="0" indent="27432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70" strike="noStrike" sz="85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7pPr>
      <a:lvl8pPr marL="0" marR="0" indent="32004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70" strike="noStrike" sz="85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8pPr>
      <a:lvl9pPr marL="0" marR="0" indent="36576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70" strike="noStrike" sz="85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9pPr>
    </p:titleStyle>
    <p:bodyStyle>
      <a:lvl1pPr marL="6096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1pPr>
      <a:lvl2pPr marL="12192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2pPr>
      <a:lvl3pPr marL="18288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3pPr>
      <a:lvl4pPr marL="24384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4pPr>
      <a:lvl5pPr marL="30480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5pPr>
      <a:lvl6pPr marL="36576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6pPr>
      <a:lvl7pPr marL="42672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7pPr>
      <a:lvl8pPr marL="48768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8pPr>
      <a:lvl9pPr marL="54864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9pPr>
    </p:bodyStyle>
    <p:other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1pPr>
      <a:lvl2pPr marL="0" marR="0" indent="457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2pPr>
      <a:lvl3pPr marL="0" marR="0" indent="914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3pPr>
      <a:lvl4pPr marL="0" marR="0" indent="1371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4pPr>
      <a:lvl5pPr marL="0" marR="0" indent="1828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5pPr>
      <a:lvl6pPr marL="0" marR="0" indent="22860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6pPr>
      <a:lvl7pPr marL="0" marR="0" indent="2743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7pPr>
      <a:lvl8pPr marL="0" marR="0" indent="3200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8pPr>
      <a:lvl9pPr marL="0" marR="0" indent="3657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9pPr>
    </p:otherStyle>
  </p:txStyles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.jpeg"/></Relationships>
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.jpeg"/></Relationships>

</file>

<file path=ppt/slides/_rels/slide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3.jpeg"/></Relationships>

</file>

<file path=ppt/slides/_rels/slide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4.jpeg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Slide Titl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72" name="Slide Subtitle"/>
          <p:cNvSpPr txBox="1"/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73" name="Slide bullet text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74" name="Staff Slide_01.jpg" descr="Staff Slide_01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Slide Titl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77" name="Slide Subtitle"/>
          <p:cNvSpPr txBox="1"/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78" name="Slide bullet text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79" name="Staff Slide_04.jpg" descr="Staff Slide_04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Slide Titl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82" name="Slide Subtitle"/>
          <p:cNvSpPr txBox="1"/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83" name="Slide bullet text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84" name="Staff Slide_02.jpg" descr="Staff Slide_02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Slide Titl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87" name="Slide Subtitle"/>
          <p:cNvSpPr txBox="1"/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88" name="Slide bullet text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89" name="Staff Slide_03.jpg" descr="Staff Slide_03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theme/theme1.xml><?xml version="1.0" encoding="utf-8"?>
<a:theme xmlns:a="http://schemas.openxmlformats.org/drawingml/2006/main" xmlns:r="http://schemas.openxmlformats.org/officeDocument/2006/relationships" name="21_BasicWhite">
  <a:themeElements>
    <a:clrScheme name="21_Basic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FD932"/>
      </a:accent4>
      <a:accent5>
        <a:srgbClr val="FF644E"/>
      </a:accent5>
      <a:accent6>
        <a:srgbClr val="FF42A1"/>
      </a:accent6>
      <a:hlink>
        <a:srgbClr val="0000FF"/>
      </a:hlink>
      <a:folHlink>
        <a:srgbClr val="FF00FF"/>
      </a:folHlink>
    </a:clrScheme>
    <a:fontScheme name="21_BasicWhite">
      <a:majorFont>
        <a:latin typeface="Helvetica Neue"/>
        <a:ea typeface="Helvetica Neue"/>
        <a:cs typeface="Helvetica Neue"/>
      </a:majorFont>
      <a:minorFont>
        <a:latin typeface="Helvetica Neue"/>
        <a:ea typeface="Helvetica Neue"/>
        <a:cs typeface="Helvetica Neue"/>
      </a:minorFont>
    </a:fontScheme>
    <a:fmtScheme name="21_Basic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000000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2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l" defTabSz="2438338" rtl="0" fontAlgn="auto" latinLnBrk="0" hangingPunct="0">
          <a:lnSpc>
            <a:spcPct val="90000"/>
          </a:lnSpc>
          <a:spcBef>
            <a:spcPts val="450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48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21_BasicWhite">
  <a:themeElements>
    <a:clrScheme name="21_Basic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FD932"/>
      </a:accent4>
      <a:accent5>
        <a:srgbClr val="FF644E"/>
      </a:accent5>
      <a:accent6>
        <a:srgbClr val="FF42A1"/>
      </a:accent6>
      <a:hlink>
        <a:srgbClr val="0000FF"/>
      </a:hlink>
      <a:folHlink>
        <a:srgbClr val="FF00FF"/>
      </a:folHlink>
    </a:clrScheme>
    <a:fontScheme name="21_BasicWhite">
      <a:majorFont>
        <a:latin typeface="Helvetica Neue"/>
        <a:ea typeface="Helvetica Neue"/>
        <a:cs typeface="Helvetica Neue"/>
      </a:majorFont>
      <a:minorFont>
        <a:latin typeface="Helvetica Neue"/>
        <a:ea typeface="Helvetica Neue"/>
        <a:cs typeface="Helvetica Neue"/>
      </a:minorFont>
    </a:fontScheme>
    <a:fmtScheme name="21_Basic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000000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2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l" defTabSz="2438338" rtl="0" fontAlgn="auto" latinLnBrk="0" hangingPunct="0">
          <a:lnSpc>
            <a:spcPct val="90000"/>
          </a:lnSpc>
          <a:spcBef>
            <a:spcPts val="450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48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BA7A0660129894688F27D6BC0A9C6BB" ma:contentTypeVersion="19" ma:contentTypeDescription="Create a new document." ma:contentTypeScope="" ma:versionID="63fed98241fdfa946a73d92b32121040">
  <xsd:schema xmlns:xsd="http://www.w3.org/2001/XMLSchema" xmlns:xs="http://www.w3.org/2001/XMLSchema" xmlns:p="http://schemas.microsoft.com/office/2006/metadata/properties" xmlns:ns2="b13fd5b9-bc42-419a-99b5-5607ebef86c0" xmlns:ns3="7e82bfeb-2555-4449-a521-d99acc2ecf43" targetNamespace="http://schemas.microsoft.com/office/2006/metadata/properties" ma:root="true" ma:fieldsID="ca21b47f60fbef66bd58a302fd020f02" ns2:_="" ns3:_="">
    <xsd:import namespace="b13fd5b9-bc42-419a-99b5-5607ebef86c0"/>
    <xsd:import namespace="7e82bfeb-2555-4449-a521-d99acc2ecf43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2:MediaServiceOCR" minOccurs="0"/>
                <xsd:element ref="ns3:SharedWithUsers" minOccurs="0"/>
                <xsd:element ref="ns3:SharedWithDetails" minOccurs="0"/>
                <xsd:element ref="ns2:MediaServiceLocation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13fd5b9-bc42-419a-99b5-5607ebef86c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4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5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3c1b927b-0cab-4529-a560-d7a0240f939b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6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e82bfeb-2555-4449-a521-d99acc2ecf43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1deca9ed-556b-401c-95d3-c851e2018f8e}" ma:internalName="TaxCatchAll" ma:showField="CatchAllData" ma:web="7e82bfeb-2555-4449-a521-d99acc2ecf4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b13fd5b9-bc42-419a-99b5-5607ebef86c0">
      <Terms xmlns="http://schemas.microsoft.com/office/infopath/2007/PartnerControls"/>
    </lcf76f155ced4ddcb4097134ff3c332f>
    <TaxCatchAll xmlns="7e82bfeb-2555-4449-a521-d99acc2ecf43" xsi:nil="true"/>
  </documentManagement>
</p:properties>
</file>

<file path=customXml/itemProps1.xml><?xml version="1.0" encoding="utf-8"?>
<ds:datastoreItem xmlns:ds="http://schemas.openxmlformats.org/officeDocument/2006/customXml" ds:itemID="{05B16343-C041-4774-8693-EF8E5C2F5C52}"/>
</file>

<file path=customXml/itemProps2.xml><?xml version="1.0" encoding="utf-8"?>
<ds:datastoreItem xmlns:ds="http://schemas.openxmlformats.org/officeDocument/2006/customXml" ds:itemID="{3BABE82C-838D-444E-9E92-E522C5A68227}"/>
</file>

<file path=customXml/itemProps3.xml><?xml version="1.0" encoding="utf-8"?>
<ds:datastoreItem xmlns:ds="http://schemas.openxmlformats.org/officeDocument/2006/customXml" ds:itemID="{173F8563-F4D2-4F5B-A217-C3C5DD45D0E2}"/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/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0x010100CBA7A0660129894688F27D6BC0A9C6BB</vt:lpwstr>
  </property>
  <property fmtid="{D5CDD505-2E9C-101B-9397-08002B2CF9AE}" pid="3" name="MediaServiceImageTags">
    <vt:lpwstr/>
  </property>
</Properties>
</file>